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6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E6E1F-7284-43B7-87A4-6492DE51AC83}" type="datetimeFigureOut">
              <a:rPr lang="en-US" smtClean="0"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5CEAC-AF25-4B46-A6AB-C26B4ACCCB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E6E1F-7284-43B7-87A4-6492DE51AC83}" type="datetimeFigureOut">
              <a:rPr lang="en-US" smtClean="0"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5CEAC-AF25-4B46-A6AB-C26B4ACCCB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E6E1F-7284-43B7-87A4-6492DE51AC83}" type="datetimeFigureOut">
              <a:rPr lang="en-US" smtClean="0"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5CEAC-AF25-4B46-A6AB-C26B4ACCCB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E6E1F-7284-43B7-87A4-6492DE51AC83}" type="datetimeFigureOut">
              <a:rPr lang="en-US" smtClean="0"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5CEAC-AF25-4B46-A6AB-C26B4ACCCB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E6E1F-7284-43B7-87A4-6492DE51AC83}" type="datetimeFigureOut">
              <a:rPr lang="en-US" smtClean="0"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5CEAC-AF25-4B46-A6AB-C26B4ACCCB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E6E1F-7284-43B7-87A4-6492DE51AC83}" type="datetimeFigureOut">
              <a:rPr lang="en-US" smtClean="0"/>
              <a:t>9/29/2015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5CEAC-AF25-4B46-A6AB-C26B4ACCCB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E6E1F-7284-43B7-87A4-6492DE51AC83}" type="datetimeFigureOut">
              <a:rPr lang="en-US" smtClean="0"/>
              <a:t>9/29/2015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5CEAC-AF25-4B46-A6AB-C26B4ACCCB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E6E1F-7284-43B7-87A4-6492DE51AC83}" type="datetimeFigureOut">
              <a:rPr lang="en-US" smtClean="0"/>
              <a:t>9/29/2015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5CEAC-AF25-4B46-A6AB-C26B4ACCCB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E6E1F-7284-43B7-87A4-6492DE51AC83}" type="datetimeFigureOut">
              <a:rPr lang="en-US" smtClean="0"/>
              <a:t>9/29/2015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5CEAC-AF25-4B46-A6AB-C26B4ACCCB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E6E1F-7284-43B7-87A4-6492DE51AC83}" type="datetimeFigureOut">
              <a:rPr lang="en-US" smtClean="0"/>
              <a:t>9/29/2015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5CEAC-AF25-4B46-A6AB-C26B4ACCCB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E6E1F-7284-43B7-87A4-6492DE51AC83}" type="datetimeFigureOut">
              <a:rPr lang="en-US" smtClean="0"/>
              <a:t>9/29/2015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5CEAC-AF25-4B46-A6AB-C26B4ACCCB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E6E1F-7284-43B7-87A4-6492DE51AC83}" type="datetimeFigureOut">
              <a:rPr lang="en-US" smtClean="0"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5CEAC-AF25-4B46-A6AB-C26B4ACCCBB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Laser_scannin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Lidar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ebmd.com/a-to-z-guides/magnetic-resonance-imaging-mri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quotes.wsj.com/index/DJIA/historical-price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cuweather.com/en/us/phoenix-az/85004/minute-weather-forecast/346935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lideshare.net/RishiAadi/gps-ppt-18656545?related=2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earth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Decision  Scenarios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Data, information knowledge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Laser Scans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Data</a:t>
            </a:r>
            <a:r>
              <a:rPr lang="en-US" dirty="0" smtClean="0"/>
              <a:t>: point cloud from scanner</a:t>
            </a:r>
          </a:p>
          <a:p>
            <a:endParaRPr lang="en-US" dirty="0"/>
          </a:p>
          <a:p>
            <a:r>
              <a:rPr lang="en-US" b="1" dirty="0" smtClean="0"/>
              <a:t>Information</a:t>
            </a:r>
            <a:r>
              <a:rPr lang="en-US" dirty="0" smtClean="0"/>
              <a:t>: triangle mesh</a:t>
            </a:r>
          </a:p>
          <a:p>
            <a:endParaRPr lang="en-US" dirty="0"/>
          </a:p>
          <a:p>
            <a:r>
              <a:rPr lang="en-US" b="1" dirty="0" smtClean="0"/>
              <a:t>Knowledge</a:t>
            </a:r>
            <a:r>
              <a:rPr lang="en-US" dirty="0" smtClean="0"/>
              <a:t>: analysis, modeling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u="sng" dirty="0">
                <a:hlinkClick r:id="rId2"/>
              </a:rPr>
              <a:t>https://en.wikipedia.org/wiki/Laser_scanning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LIDAR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Data</a:t>
            </a:r>
            <a:r>
              <a:rPr lang="en-US" dirty="0" smtClean="0"/>
              <a:t>: Dynamic point cloud</a:t>
            </a:r>
          </a:p>
          <a:p>
            <a:endParaRPr lang="en-US" dirty="0"/>
          </a:p>
          <a:p>
            <a:r>
              <a:rPr lang="en-US" b="1" dirty="0" smtClean="0"/>
              <a:t>Information</a:t>
            </a:r>
            <a:r>
              <a:rPr lang="en-US" dirty="0" smtClean="0"/>
              <a:t>: LIDAR location</a:t>
            </a:r>
          </a:p>
          <a:p>
            <a:endParaRPr lang="en-US" dirty="0"/>
          </a:p>
          <a:p>
            <a:r>
              <a:rPr lang="en-US" b="1" dirty="0" smtClean="0"/>
              <a:t>Knowledge</a:t>
            </a:r>
            <a:r>
              <a:rPr lang="en-US" dirty="0" smtClean="0"/>
              <a:t>: autonomous navigation</a:t>
            </a:r>
          </a:p>
          <a:p>
            <a:endParaRPr lang="en-US" dirty="0"/>
          </a:p>
          <a:p>
            <a:r>
              <a:rPr lang="en-US" u="sng" dirty="0">
                <a:hlinkClick r:id="rId2"/>
              </a:rPr>
              <a:t>https://en.wikipedia.org/wiki/Lidar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 Data</a:t>
            </a:r>
            <a:r>
              <a:rPr lang="en-US" dirty="0" smtClean="0"/>
              <a:t>: </a:t>
            </a:r>
            <a:r>
              <a:rPr lang="en-US" dirty="0" err="1" smtClean="0"/>
              <a:t>voxels</a:t>
            </a:r>
            <a:r>
              <a:rPr lang="en-US" dirty="0" smtClean="0"/>
              <a:t> from MRI scanner</a:t>
            </a:r>
          </a:p>
          <a:p>
            <a:endParaRPr lang="en-US" dirty="0"/>
          </a:p>
          <a:p>
            <a:r>
              <a:rPr lang="en-US" b="1" dirty="0" smtClean="0"/>
              <a:t>Information</a:t>
            </a:r>
            <a:r>
              <a:rPr lang="en-US" dirty="0" smtClean="0"/>
              <a:t>: Volume grid</a:t>
            </a:r>
          </a:p>
          <a:p>
            <a:endParaRPr lang="en-US" dirty="0"/>
          </a:p>
          <a:p>
            <a:r>
              <a:rPr lang="en-US" b="1" dirty="0" smtClean="0"/>
              <a:t>Knowledge</a:t>
            </a:r>
            <a:r>
              <a:rPr lang="en-US" dirty="0" smtClean="0"/>
              <a:t>: Surgery planning</a:t>
            </a:r>
          </a:p>
          <a:p>
            <a:endParaRPr lang="en-US" dirty="0"/>
          </a:p>
          <a:p>
            <a:r>
              <a:rPr lang="en-US" u="sng" dirty="0">
                <a:hlinkClick r:id="rId2"/>
              </a:rPr>
              <a:t>http://www.webmd.com/a-to-z-guides/magnetic-resonance-imaging-mri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Data</a:t>
            </a:r>
            <a:r>
              <a:rPr lang="en-US" dirty="0" smtClean="0"/>
              <a:t>: Dow Jones</a:t>
            </a:r>
          </a:p>
          <a:p>
            <a:endParaRPr lang="en-US" dirty="0"/>
          </a:p>
          <a:p>
            <a:r>
              <a:rPr lang="en-US" b="1" dirty="0" smtClean="0"/>
              <a:t>Information</a:t>
            </a:r>
            <a:r>
              <a:rPr lang="en-US" dirty="0" smtClean="0"/>
              <a:t>: Stock screeners</a:t>
            </a:r>
          </a:p>
          <a:p>
            <a:endParaRPr lang="en-US" dirty="0"/>
          </a:p>
          <a:p>
            <a:r>
              <a:rPr lang="en-US" b="1" dirty="0" smtClean="0"/>
              <a:t>Knowledge</a:t>
            </a:r>
            <a:r>
              <a:rPr lang="en-US" dirty="0" smtClean="0"/>
              <a:t>: Buy / sell</a:t>
            </a:r>
          </a:p>
          <a:p>
            <a:endParaRPr lang="en-US" dirty="0"/>
          </a:p>
          <a:p>
            <a:r>
              <a:rPr lang="en-US" dirty="0" smtClean="0">
                <a:hlinkClick r:id="rId2"/>
              </a:rPr>
              <a:t>http://quotes.wsj.com/index/DJIA/historical-prices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Data</a:t>
            </a:r>
            <a:r>
              <a:rPr lang="en-US" dirty="0" smtClean="0"/>
              <a:t>: </a:t>
            </a:r>
            <a:r>
              <a:rPr lang="en-US" dirty="0" err="1" smtClean="0"/>
              <a:t>Lidar</a:t>
            </a:r>
            <a:r>
              <a:rPr lang="en-US" dirty="0" smtClean="0"/>
              <a:t>, radar</a:t>
            </a:r>
          </a:p>
          <a:p>
            <a:endParaRPr lang="en-US" dirty="0"/>
          </a:p>
          <a:p>
            <a:r>
              <a:rPr lang="en-US" b="1" dirty="0" smtClean="0"/>
              <a:t>Information</a:t>
            </a:r>
            <a:r>
              <a:rPr lang="en-US" dirty="0" smtClean="0"/>
              <a:t>: Pressure, temp., …</a:t>
            </a:r>
          </a:p>
          <a:p>
            <a:endParaRPr lang="en-US" dirty="0"/>
          </a:p>
          <a:p>
            <a:r>
              <a:rPr lang="en-US" b="1" dirty="0" smtClean="0"/>
              <a:t>Knowledge</a:t>
            </a:r>
            <a:r>
              <a:rPr lang="en-US" dirty="0" smtClean="0"/>
              <a:t>: Forecast</a:t>
            </a:r>
          </a:p>
          <a:p>
            <a:endParaRPr lang="en-US" dirty="0"/>
          </a:p>
          <a:p>
            <a:r>
              <a:rPr lang="en-US" u="sng" dirty="0">
                <a:hlinkClick r:id="rId2"/>
              </a:rPr>
              <a:t>http://www.accuweather.com/en/us/phoenix-az/85004/minute-weather-forecast/346935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Data</a:t>
            </a:r>
            <a:r>
              <a:rPr lang="en-US" dirty="0" smtClean="0"/>
              <a:t>: Satellite responses</a:t>
            </a:r>
          </a:p>
          <a:p>
            <a:endParaRPr lang="en-US" dirty="0"/>
          </a:p>
          <a:p>
            <a:r>
              <a:rPr lang="en-US" b="1" dirty="0" smtClean="0"/>
              <a:t>Information</a:t>
            </a:r>
            <a:r>
              <a:rPr lang="en-US" dirty="0" smtClean="0"/>
              <a:t>: Triangulated positions</a:t>
            </a:r>
          </a:p>
          <a:p>
            <a:endParaRPr lang="en-US" dirty="0"/>
          </a:p>
          <a:p>
            <a:r>
              <a:rPr lang="en-US" b="1" dirty="0" smtClean="0"/>
              <a:t>Knowledge</a:t>
            </a:r>
            <a:r>
              <a:rPr lang="en-US" dirty="0" smtClean="0"/>
              <a:t>: </a:t>
            </a:r>
            <a:r>
              <a:rPr lang="en-US" dirty="0" err="1" smtClean="0"/>
              <a:t>Lidar</a:t>
            </a:r>
            <a:r>
              <a:rPr lang="en-US" dirty="0" smtClean="0"/>
              <a:t> location</a:t>
            </a:r>
            <a:endParaRPr lang="en-US" dirty="0" smtClean="0"/>
          </a:p>
          <a:p>
            <a:endParaRPr lang="en-US" dirty="0"/>
          </a:p>
          <a:p>
            <a:r>
              <a:rPr lang="en-US" u="sng" dirty="0">
                <a:hlinkClick r:id="rId2"/>
              </a:rPr>
              <a:t>http://www.slideshare.net/RishiAadi/gps-ppt-18656545?related=2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Earth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Data: </a:t>
            </a:r>
            <a:r>
              <a:rPr lang="en-US" dirty="0" err="1" smtClean="0"/>
              <a:t>Lidar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Information: Embed with other sources</a:t>
            </a:r>
          </a:p>
          <a:p>
            <a:endParaRPr lang="en-US" dirty="0"/>
          </a:p>
          <a:p>
            <a:r>
              <a:rPr lang="en-US" dirty="0" smtClean="0"/>
              <a:t>Knowledge: Urban development</a:t>
            </a:r>
          </a:p>
          <a:p>
            <a:endParaRPr lang="en-US" dirty="0"/>
          </a:p>
          <a:p>
            <a:r>
              <a:rPr lang="en-US" smtClean="0">
                <a:hlinkClick r:id="rId2"/>
              </a:rPr>
              <a:t>https://www.google.com/earth/</a:t>
            </a:r>
            <a:r>
              <a:rPr lang="en-US" smtClean="0"/>
              <a:t> 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134</Words>
  <Application>Microsoft Office PowerPoint</Application>
  <PresentationFormat>On-screen Show (4:3)</PresentationFormat>
  <Paragraphs>58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Decision  Scenarios</vt:lpstr>
      <vt:lpstr>Laser Scans</vt:lpstr>
      <vt:lpstr>LIDAR</vt:lpstr>
      <vt:lpstr>MRI</vt:lpstr>
      <vt:lpstr>Financial</vt:lpstr>
      <vt:lpstr>Weather</vt:lpstr>
      <vt:lpstr>GPS</vt:lpstr>
      <vt:lpstr>Google Earth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Decision  Scenarios</dc:title>
  <dc:creator>gfarin</dc:creator>
  <cp:lastModifiedBy>gfarin</cp:lastModifiedBy>
  <cp:revision>1</cp:revision>
  <dcterms:created xsi:type="dcterms:W3CDTF">2015-09-29T17:35:12Z</dcterms:created>
  <dcterms:modified xsi:type="dcterms:W3CDTF">2015-09-29T19:01:01Z</dcterms:modified>
</cp:coreProperties>
</file>